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71472-C9EF-4F5E-B520-4BC19F61F6EE}" type="datetimeFigureOut">
              <a:rPr lang="en-US" smtClean="0"/>
              <a:t>10/26/2007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28221-6EAF-4BBC-8D08-BDDC329E6E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71472-C9EF-4F5E-B520-4BC19F61F6EE}" type="datetimeFigureOut">
              <a:rPr lang="en-US" smtClean="0"/>
              <a:t>10/26/2007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28221-6EAF-4BBC-8D08-BDDC329E6E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71472-C9EF-4F5E-B520-4BC19F61F6EE}" type="datetimeFigureOut">
              <a:rPr lang="en-US" smtClean="0"/>
              <a:t>10/26/2007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28221-6EAF-4BBC-8D08-BDDC329E6E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71472-C9EF-4F5E-B520-4BC19F61F6EE}" type="datetimeFigureOut">
              <a:rPr lang="en-US" smtClean="0"/>
              <a:t>10/26/2007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28221-6EAF-4BBC-8D08-BDDC329E6E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71472-C9EF-4F5E-B520-4BC19F61F6EE}" type="datetimeFigureOut">
              <a:rPr lang="en-US" smtClean="0"/>
              <a:t>10/26/2007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28221-6EAF-4BBC-8D08-BDDC329E6E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71472-C9EF-4F5E-B520-4BC19F61F6EE}" type="datetimeFigureOut">
              <a:rPr lang="en-US" smtClean="0"/>
              <a:t>10/26/2007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28221-6EAF-4BBC-8D08-BDDC329E6E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71472-C9EF-4F5E-B520-4BC19F61F6EE}" type="datetimeFigureOut">
              <a:rPr lang="en-US" smtClean="0"/>
              <a:t>10/26/2007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28221-6EAF-4BBC-8D08-BDDC329E6E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71472-C9EF-4F5E-B520-4BC19F61F6EE}" type="datetimeFigureOut">
              <a:rPr lang="en-US" smtClean="0"/>
              <a:t>10/26/2007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28221-6EAF-4BBC-8D08-BDDC329E6E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71472-C9EF-4F5E-B520-4BC19F61F6EE}" type="datetimeFigureOut">
              <a:rPr lang="en-US" smtClean="0"/>
              <a:t>10/26/2007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28221-6EAF-4BBC-8D08-BDDC329E6E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71472-C9EF-4F5E-B520-4BC19F61F6EE}" type="datetimeFigureOut">
              <a:rPr lang="en-US" smtClean="0"/>
              <a:t>10/26/2007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28221-6EAF-4BBC-8D08-BDDC329E6E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71472-C9EF-4F5E-B520-4BC19F61F6EE}" type="datetimeFigureOut">
              <a:rPr lang="en-US" smtClean="0"/>
              <a:t>10/26/2007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28221-6EAF-4BBC-8D08-BDDC329E6E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E71472-C9EF-4F5E-B520-4BC19F61F6EE}" type="datetimeFigureOut">
              <a:rPr lang="en-US" smtClean="0"/>
              <a:t>10/26/2007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B28221-6EAF-4BBC-8D08-BDDC329E6EB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ounded Rectangle 22"/>
          <p:cNvSpPr/>
          <p:nvPr/>
        </p:nvSpPr>
        <p:spPr>
          <a:xfrm>
            <a:off x="0" y="0"/>
            <a:ext cx="9144000" cy="6858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838200" y="182880"/>
            <a:ext cx="7848600" cy="126492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Interface (0%)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762000" y="1530096"/>
            <a:ext cx="8077200" cy="31242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865632" y="1606296"/>
            <a:ext cx="5408839" cy="2051304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Core (0%)</a:t>
            </a:r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882232" y="3761232"/>
            <a:ext cx="5408839" cy="71323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Service5(0%)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6374436" y="3200400"/>
            <a:ext cx="2226639" cy="379569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Service 3 (0%)</a:t>
            </a:r>
            <a:endParaRPr lang="en-US" sz="1200" dirty="0"/>
          </a:p>
        </p:txBody>
      </p:sp>
      <p:sp>
        <p:nvSpPr>
          <p:cNvPr id="13" name="Rounded Rectangle 12"/>
          <p:cNvSpPr/>
          <p:nvPr/>
        </p:nvSpPr>
        <p:spPr>
          <a:xfrm>
            <a:off x="6374436" y="1645920"/>
            <a:ext cx="2226639" cy="1136904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Service1 (0%)</a:t>
            </a:r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6374946" y="3657600"/>
            <a:ext cx="2235654" cy="8382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Service4 (0%)</a:t>
            </a:r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6374946" y="2868169"/>
            <a:ext cx="2235654" cy="25603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Service2(0%)</a:t>
            </a:r>
            <a:endParaRPr lang="en-US" dirty="0"/>
          </a:p>
        </p:txBody>
      </p:sp>
      <p:sp>
        <p:nvSpPr>
          <p:cNvPr id="16" name="Rounded Rectangle 15"/>
          <p:cNvSpPr/>
          <p:nvPr/>
        </p:nvSpPr>
        <p:spPr>
          <a:xfrm>
            <a:off x="762000" y="4800600"/>
            <a:ext cx="5410200" cy="182880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ounded Rectangle 16"/>
          <p:cNvSpPr/>
          <p:nvPr/>
        </p:nvSpPr>
        <p:spPr>
          <a:xfrm>
            <a:off x="914400" y="4876800"/>
            <a:ext cx="3091543" cy="16764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Data Migration (0%)</a:t>
            </a:r>
            <a:endParaRPr lang="en-US" dirty="0"/>
          </a:p>
        </p:txBody>
      </p:sp>
      <p:sp>
        <p:nvSpPr>
          <p:cNvPr id="18" name="Rounded Rectangle 17"/>
          <p:cNvSpPr/>
          <p:nvPr/>
        </p:nvSpPr>
        <p:spPr>
          <a:xfrm>
            <a:off x="4038600" y="5608320"/>
            <a:ext cx="1981200" cy="2286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D</a:t>
            </a:r>
            <a:r>
              <a:rPr lang="en-US" sz="1400" dirty="0" smtClean="0"/>
              <a:t>esign (0%)</a:t>
            </a:r>
            <a:endParaRPr lang="en-US" sz="1400" dirty="0"/>
          </a:p>
        </p:txBody>
      </p:sp>
      <p:sp>
        <p:nvSpPr>
          <p:cNvPr id="19" name="Rounded Rectangle 18"/>
          <p:cNvSpPr/>
          <p:nvPr/>
        </p:nvSpPr>
        <p:spPr>
          <a:xfrm>
            <a:off x="4038600" y="5276088"/>
            <a:ext cx="1981200" cy="2286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Data feeds (0%)</a:t>
            </a:r>
            <a:endParaRPr lang="en-US" sz="1400" dirty="0"/>
          </a:p>
        </p:txBody>
      </p:sp>
      <p:sp>
        <p:nvSpPr>
          <p:cNvPr id="21" name="Rounded Rectangle 20"/>
          <p:cNvSpPr/>
          <p:nvPr/>
        </p:nvSpPr>
        <p:spPr>
          <a:xfrm>
            <a:off x="4041322" y="6266688"/>
            <a:ext cx="2011917" cy="255494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Data Warehouse (0%)</a:t>
            </a:r>
            <a:endParaRPr lang="en-US" sz="1400" dirty="0"/>
          </a:p>
        </p:txBody>
      </p:sp>
      <p:sp>
        <p:nvSpPr>
          <p:cNvPr id="22" name="Rounded Rectangle 21"/>
          <p:cNvSpPr/>
          <p:nvPr/>
        </p:nvSpPr>
        <p:spPr>
          <a:xfrm>
            <a:off x="4038600" y="5952744"/>
            <a:ext cx="1981200" cy="228599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Data Mart (0%)</a:t>
            </a:r>
            <a:endParaRPr lang="en-US" sz="1400" dirty="0"/>
          </a:p>
        </p:txBody>
      </p:sp>
      <p:sp>
        <p:nvSpPr>
          <p:cNvPr id="25" name="Rounded Rectangle 24"/>
          <p:cNvSpPr/>
          <p:nvPr/>
        </p:nvSpPr>
        <p:spPr>
          <a:xfrm>
            <a:off x="4038600" y="4913376"/>
            <a:ext cx="1981200" cy="2286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Scheduled Tasks (0%)</a:t>
            </a:r>
            <a:endParaRPr lang="en-US" sz="1400" dirty="0"/>
          </a:p>
        </p:txBody>
      </p:sp>
      <p:sp>
        <p:nvSpPr>
          <p:cNvPr id="26" name="TextBox 25"/>
          <p:cNvSpPr txBox="1"/>
          <p:nvPr/>
        </p:nvSpPr>
        <p:spPr>
          <a:xfrm>
            <a:off x="76200" y="1752600"/>
            <a:ext cx="800219" cy="2308324"/>
          </a:xfrm>
          <a:prstGeom prst="rect">
            <a:avLst/>
          </a:prstGeom>
          <a:noFill/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vert="vert270" wrap="square" rtlCol="0">
            <a:spAutoFit/>
          </a:bodyPr>
          <a:lstStyle/>
          <a:p>
            <a:r>
              <a:rPr lang="en-US" sz="4000" dirty="0" smtClean="0"/>
              <a:t>Services</a:t>
            </a:r>
            <a:endParaRPr lang="en-US" sz="4000" dirty="0"/>
          </a:p>
        </p:txBody>
      </p:sp>
      <p:sp>
        <p:nvSpPr>
          <p:cNvPr id="27" name="TextBox 26"/>
          <p:cNvSpPr txBox="1"/>
          <p:nvPr/>
        </p:nvSpPr>
        <p:spPr>
          <a:xfrm>
            <a:off x="152400" y="4495800"/>
            <a:ext cx="677108" cy="2031325"/>
          </a:xfrm>
          <a:prstGeom prst="rect">
            <a:avLst/>
          </a:prstGeom>
          <a:noFill/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vert="vert270" wrap="square" rtlCol="0">
            <a:spAutoFit/>
          </a:bodyPr>
          <a:lstStyle/>
          <a:p>
            <a:r>
              <a:rPr lang="en-US" sz="3200" dirty="0" smtClean="0"/>
              <a:t>Database</a:t>
            </a:r>
            <a:endParaRPr lang="en-US" sz="3200" dirty="0"/>
          </a:p>
        </p:txBody>
      </p:sp>
      <p:sp>
        <p:nvSpPr>
          <p:cNvPr id="28" name="TextBox 27"/>
          <p:cNvSpPr txBox="1"/>
          <p:nvPr/>
        </p:nvSpPr>
        <p:spPr>
          <a:xfrm>
            <a:off x="114181" y="457200"/>
            <a:ext cx="800219" cy="708124"/>
          </a:xfrm>
          <a:prstGeom prst="rect">
            <a:avLst/>
          </a:prstGeom>
          <a:noFill/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vert="vert270" wrap="square" rtlCol="0">
            <a:spAutoFit/>
          </a:bodyPr>
          <a:lstStyle/>
          <a:p>
            <a:r>
              <a:rPr lang="en-US" sz="4000" dirty="0" smtClean="0"/>
              <a:t>UI</a:t>
            </a:r>
            <a:endParaRPr lang="en-US" sz="4000" dirty="0"/>
          </a:p>
        </p:txBody>
      </p:sp>
      <p:sp>
        <p:nvSpPr>
          <p:cNvPr id="29" name="TextBox 28"/>
          <p:cNvSpPr txBox="1"/>
          <p:nvPr/>
        </p:nvSpPr>
        <p:spPr>
          <a:xfrm>
            <a:off x="6096000" y="4902875"/>
            <a:ext cx="430887" cy="1650325"/>
          </a:xfrm>
          <a:prstGeom prst="rect">
            <a:avLst/>
          </a:prstGeom>
          <a:noFill/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vert="vert270" wrap="square" rtlCol="0">
            <a:spAutoFit/>
          </a:bodyPr>
          <a:lstStyle/>
          <a:p>
            <a:r>
              <a:rPr lang="en-US" sz="1600" dirty="0" smtClean="0"/>
              <a:t>Windows Services</a:t>
            </a:r>
            <a:endParaRPr lang="en-US" sz="1600" dirty="0"/>
          </a:p>
        </p:txBody>
      </p:sp>
      <p:sp>
        <p:nvSpPr>
          <p:cNvPr id="30" name="Rounded Rectangle 29"/>
          <p:cNvSpPr/>
          <p:nvPr/>
        </p:nvSpPr>
        <p:spPr>
          <a:xfrm>
            <a:off x="6553200" y="4876800"/>
            <a:ext cx="2209800" cy="17526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ounded Rectangle 30"/>
          <p:cNvSpPr/>
          <p:nvPr/>
        </p:nvSpPr>
        <p:spPr>
          <a:xfrm>
            <a:off x="6705600" y="5029200"/>
            <a:ext cx="1828800" cy="6858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Service1</a:t>
            </a:r>
            <a:br>
              <a:rPr lang="en-US" dirty="0" smtClean="0"/>
            </a:br>
            <a:r>
              <a:rPr lang="en-US" dirty="0" smtClean="0"/>
              <a:t>(0%)</a:t>
            </a:r>
            <a:endParaRPr lang="en-US" dirty="0"/>
          </a:p>
        </p:txBody>
      </p:sp>
      <p:sp>
        <p:nvSpPr>
          <p:cNvPr id="32" name="Rounded Rectangle 31"/>
          <p:cNvSpPr/>
          <p:nvPr/>
        </p:nvSpPr>
        <p:spPr>
          <a:xfrm>
            <a:off x="6705600" y="5791200"/>
            <a:ext cx="1828800" cy="6858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Service2</a:t>
            </a:r>
            <a:endParaRPr lang="en-US" dirty="0" smtClean="0"/>
          </a:p>
          <a:p>
            <a:pPr algn="ctr"/>
            <a:r>
              <a:rPr lang="en-US" dirty="0" smtClean="0"/>
              <a:t>(0%)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</TotalTime>
  <Words>64</Words>
  <Application>Microsoft Office PowerPoint</Application>
  <PresentationFormat>On-screen Show (4:3)</PresentationFormat>
  <Paragraphs>20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Keith Elder</dc:creator>
  <cp:lastModifiedBy>Keith Elder</cp:lastModifiedBy>
  <cp:revision>24</cp:revision>
  <dcterms:created xsi:type="dcterms:W3CDTF">2007-10-26T15:10:41Z</dcterms:created>
  <dcterms:modified xsi:type="dcterms:W3CDTF">2007-10-26T19:09:17Z</dcterms:modified>
</cp:coreProperties>
</file>